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3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2037-A5DB-40DF-BFCF-EB3A8CE1618B}" type="datetimeFigureOut">
              <a:rPr lang="fr-CA" smtClean="0"/>
              <a:t>2019-02-15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B779-FCDA-4F2A-AF83-4EB3ED7B6F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022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2037-A5DB-40DF-BFCF-EB3A8CE1618B}" type="datetimeFigureOut">
              <a:rPr lang="fr-CA" smtClean="0"/>
              <a:t>2019-02-15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B779-FCDA-4F2A-AF83-4EB3ED7B6F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402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2037-A5DB-40DF-BFCF-EB3A8CE1618B}" type="datetimeFigureOut">
              <a:rPr lang="fr-CA" smtClean="0"/>
              <a:t>2019-02-15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B779-FCDA-4F2A-AF83-4EB3ED7B6F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655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2037-A5DB-40DF-BFCF-EB3A8CE1618B}" type="datetimeFigureOut">
              <a:rPr lang="fr-CA" smtClean="0"/>
              <a:t>2019-02-15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B779-FCDA-4F2A-AF83-4EB3ED7B6F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449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2037-A5DB-40DF-BFCF-EB3A8CE1618B}" type="datetimeFigureOut">
              <a:rPr lang="fr-CA" smtClean="0"/>
              <a:t>2019-02-15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B779-FCDA-4F2A-AF83-4EB3ED7B6F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586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2037-A5DB-40DF-BFCF-EB3A8CE1618B}" type="datetimeFigureOut">
              <a:rPr lang="fr-CA" smtClean="0"/>
              <a:t>2019-02-15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B779-FCDA-4F2A-AF83-4EB3ED7B6F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463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2037-A5DB-40DF-BFCF-EB3A8CE1618B}" type="datetimeFigureOut">
              <a:rPr lang="fr-CA" smtClean="0"/>
              <a:t>2019-02-15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B779-FCDA-4F2A-AF83-4EB3ED7B6F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615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2037-A5DB-40DF-BFCF-EB3A8CE1618B}" type="datetimeFigureOut">
              <a:rPr lang="fr-CA" smtClean="0"/>
              <a:t>2019-02-15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B779-FCDA-4F2A-AF83-4EB3ED7B6F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469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2037-A5DB-40DF-BFCF-EB3A8CE1618B}" type="datetimeFigureOut">
              <a:rPr lang="fr-CA" smtClean="0"/>
              <a:t>2019-02-15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B779-FCDA-4F2A-AF83-4EB3ED7B6F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017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2037-A5DB-40DF-BFCF-EB3A8CE1618B}" type="datetimeFigureOut">
              <a:rPr lang="fr-CA" smtClean="0"/>
              <a:t>2019-02-15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B779-FCDA-4F2A-AF83-4EB3ED7B6F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945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2037-A5DB-40DF-BFCF-EB3A8CE1618B}" type="datetimeFigureOut">
              <a:rPr lang="fr-CA" smtClean="0"/>
              <a:t>2019-02-15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B779-FCDA-4F2A-AF83-4EB3ED7B6F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140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12037-A5DB-40DF-BFCF-EB3A8CE1618B}" type="datetimeFigureOut">
              <a:rPr lang="fr-CA" smtClean="0"/>
              <a:t>2019-02-15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DB779-FCDA-4F2A-AF83-4EB3ED7B6F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410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45.xml"/><Relationship Id="rId7" Type="http://schemas.openxmlformats.org/officeDocument/2006/relationships/image" Target="../media/image14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10" Type="http://schemas.openxmlformats.org/officeDocument/2006/relationships/image" Target="../media/image7.png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13.png"/><Relationship Id="rId5" Type="http://schemas.openxmlformats.org/officeDocument/2006/relationships/tags" Target="../tags/tag40.xml"/><Relationship Id="rId10" Type="http://schemas.openxmlformats.org/officeDocument/2006/relationships/image" Target="../media/image12.png"/><Relationship Id="rId4" Type="http://schemas.openxmlformats.org/officeDocument/2006/relationships/tags" Target="../tags/tag39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D05EBBC-EBB0-44BC-8E96-A11D2C9ED52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816" y="0"/>
            <a:ext cx="12602816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A02B3C-DCA1-49AF-8B26-C2BF2463399D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528638"/>
            <a:ext cx="9144000" cy="1655762"/>
          </a:xfrm>
        </p:spPr>
        <p:txBody>
          <a:bodyPr>
            <a:normAutofit/>
          </a:bodyPr>
          <a:lstStyle/>
          <a:p>
            <a:r>
              <a:rPr lang="fr-CA" sz="4400" dirty="0">
                <a:latin typeface="Arial Black" panose="020B0A04020102020204" pitchFamily="34" charset="0"/>
              </a:rPr>
              <a:t>Comment utiliser l’application </a:t>
            </a:r>
            <a:r>
              <a:rPr lang="fr-CA" sz="4400" i="1" dirty="0" err="1">
                <a:latin typeface="Arial Black" panose="020B0A04020102020204" pitchFamily="34" charset="0"/>
              </a:rPr>
              <a:t>Quizlet</a:t>
            </a:r>
            <a:r>
              <a:rPr lang="fr-CA" sz="4400" dirty="0">
                <a:latin typeface="Arial Black" panose="020B0A04020102020204" pitchFamily="34" charset="0"/>
              </a:rPr>
              <a:t> ?</a:t>
            </a:r>
          </a:p>
        </p:txBody>
      </p:sp>
      <p:pic>
        <p:nvPicPr>
          <p:cNvPr id="1026" name="Picture 2" descr="Résultats de recherche d'images pour « quizlet »">
            <a:extLst>
              <a:ext uri="{FF2B5EF4-FFF2-40B4-BE49-F238E27FC236}">
                <a16:creationId xmlns:a16="http://schemas.microsoft.com/office/drawing/2014/main" id="{23BA905F-EE69-425F-AEF1-E507E4923261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66" y="2420909"/>
            <a:ext cx="5340268" cy="364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503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AB9ED75-D5BE-4B0E-88A5-3055841C52A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816" y="0"/>
            <a:ext cx="12602816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D7C8571-C8AF-4162-8706-F0CE96C643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9426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3600" dirty="0">
                <a:latin typeface="Arial Black" panose="020B0A04020102020204" pitchFamily="34" charset="0"/>
              </a:rPr>
              <a:t>Tu es maintenant prêt et prête à créer toi-même tes ateliers de révision !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B1ABCB3-8F37-4115-8539-8C01CC47B7DA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2" y="1998526"/>
            <a:ext cx="4747552" cy="4102311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3F66A70-8387-4B17-92C0-A6852DD5784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8" y="2052298"/>
            <a:ext cx="5198513" cy="404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8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904A512-772A-4C5E-B305-F402B05745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1263166"/>
            <a:ext cx="12192000" cy="5594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B8B1B04-4D19-4EED-9016-F3CB30E6D3D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108174" y="304800"/>
            <a:ext cx="3486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>
                <a:latin typeface="Arial Black" panose="020B0A04020102020204" pitchFamily="34" charset="0"/>
              </a:rPr>
              <a:t>Étape 1: Inscription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E99F73D-00C9-4191-AD2A-CA427A91B9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893287" y="1263166"/>
            <a:ext cx="1192696" cy="5921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89F6253E-9D70-4897-BA08-3BE4058B8B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677624">
            <a:off x="9819861" y="428534"/>
            <a:ext cx="1179444" cy="6758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AA9AE4F-1D6E-4B33-81CE-C24B6140BB6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209925" y="1263166"/>
            <a:ext cx="5772150" cy="5594834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DE6B8903-64D2-43E1-BF63-0E006BCCC72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677624">
            <a:off x="2126973" y="2500675"/>
            <a:ext cx="1179444" cy="6758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09518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07B963-2F91-422C-9BED-4931A73BE7F0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AB00E3-68D5-49D6-9535-3339318AD5D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1172461"/>
            <a:ext cx="12192000" cy="5657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9872729-5268-49D9-A539-E8994D1BD76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90782" y="103798"/>
            <a:ext cx="11277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latin typeface="Arial Black" panose="020B0A04020102020204" pitchFamily="34" charset="0"/>
              </a:rPr>
              <a:t>Étape 2: Après vous être connecté, vous pouvez créer une liste avec vos mots de vocabulaire, vos tables de multiplication, etc.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E9EA5D5-B0CB-4DAB-95DD-0036C880198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997147" y="3132930"/>
            <a:ext cx="4068417" cy="20354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24DBAC92-68F7-43CA-BB5D-5F73E7DBAFA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677624">
            <a:off x="6119189" y="3812707"/>
            <a:ext cx="1179444" cy="6758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119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AB49C3B-2027-4DCD-B9A1-7D8CD3D060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1966206"/>
            <a:ext cx="12192000" cy="4891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F1BFC45-8471-457F-A5A4-D9C9E7C9ABB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47156" y="592864"/>
            <a:ext cx="9516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latin typeface="Arial Black" panose="020B0A04020102020204" pitchFamily="34" charset="0"/>
              </a:rPr>
              <a:t>Étape 3: Mets un titre à ton document et décide si tu veux le partager à n’importe qui ou bien juste à toi.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0CF709BD-67BD-40CC-8322-7A63DF012C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8569715">
            <a:off x="3124198" y="2516087"/>
            <a:ext cx="1179444" cy="6758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91C5C5F-762F-4E8C-ACEC-4048EA9A887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9268" y="3133384"/>
            <a:ext cx="5976732" cy="10675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305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A86602B-5248-4AC7-9681-CB2DAFCA58E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13139" y="536702"/>
            <a:ext cx="647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>
                <a:latin typeface="Arial Black" panose="020B0A04020102020204" pitchFamily="34" charset="0"/>
              </a:rPr>
              <a:t>Étape 4: Écris ce que tu veux étudier.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9849901-6566-4AD3-951C-CFAC8649738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9062" y="1626336"/>
            <a:ext cx="11953875" cy="5221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8935225-C04C-4239-8399-890D31D73F4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9266" y="1689669"/>
            <a:ext cx="5976732" cy="10675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A7B8F7C-804B-4AFA-8691-02BD583AFBD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90491" y="1705493"/>
            <a:ext cx="5596709" cy="10675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Flèche : gauche 8">
            <a:extLst>
              <a:ext uri="{FF2B5EF4-FFF2-40B4-BE49-F238E27FC236}">
                <a16:creationId xmlns:a16="http://schemas.microsoft.com/office/drawing/2014/main" id="{203D4136-95CE-45BD-8293-65D08DA293E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20055264">
            <a:off x="1924334" y="1487976"/>
            <a:ext cx="1562012" cy="84616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  <a:latin typeface="Arial Black" panose="020B0A04020102020204" pitchFamily="34" charset="0"/>
              </a:rPr>
              <a:t>Le terme</a:t>
            </a:r>
          </a:p>
        </p:txBody>
      </p:sp>
      <p:sp>
        <p:nvSpPr>
          <p:cNvPr id="10" name="Flèche : gauche 9">
            <a:extLst>
              <a:ext uri="{FF2B5EF4-FFF2-40B4-BE49-F238E27FC236}">
                <a16:creationId xmlns:a16="http://schemas.microsoft.com/office/drawing/2014/main" id="{B619E3EF-25D7-4BBF-BF5D-0D0E345C995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20055264">
            <a:off x="8426743" y="1019984"/>
            <a:ext cx="2285313" cy="117431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  <a:latin typeface="Arial Black" panose="020B0A04020102020204" pitchFamily="34" charset="0"/>
              </a:rPr>
              <a:t>La définition (la réponse)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8142E56-3F3F-4C54-9C9B-7C5F5C5BA95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999304" y="4664766"/>
            <a:ext cx="477079" cy="4877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5B453EAC-3BAB-4296-AC93-FD984C5D043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980639" y="4249889"/>
            <a:ext cx="2666965" cy="13174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>
                <a:solidFill>
                  <a:schemeClr val="tx1"/>
                </a:solidFill>
                <a:latin typeface="Arial Black" panose="020B0A04020102020204" pitchFamily="34" charset="0"/>
              </a:rPr>
              <a:t>Tu peux aussi mettre des images</a:t>
            </a:r>
          </a:p>
        </p:txBody>
      </p:sp>
    </p:spTree>
    <p:extLst>
      <p:ext uri="{BB962C8B-B14F-4D97-AF65-F5344CB8AC3E}">
        <p14:creationId xmlns:p14="http://schemas.microsoft.com/office/powerpoint/2010/main" val="71917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4158748-1F34-4A69-8348-C43E170BAC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0500" y="1342728"/>
            <a:ext cx="11811000" cy="5095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B6FF23-0F52-47C4-A268-F655B35FF59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917455" y="419397"/>
            <a:ext cx="443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>
                <a:latin typeface="Arial Black" panose="020B0A04020102020204" pitchFamily="34" charset="0"/>
              </a:rPr>
              <a:t>Étape 5: Clique sur créer.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94F65BC2-6C10-4668-A3F5-9CA42588661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422547">
            <a:off x="8333036" y="4821967"/>
            <a:ext cx="1179444" cy="6758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84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4FDA216-FB68-4C6A-A281-1D7E61B9FC8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6675" y="1323975"/>
            <a:ext cx="12125325" cy="5534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E1F740F-9D69-4BB5-BB5A-1781115177D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7626" y="473988"/>
            <a:ext cx="11433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>
                <a:latin typeface="Arial Black" panose="020B0A04020102020204" pitchFamily="34" charset="0"/>
              </a:rPr>
              <a:t>Étape 6: Plusieurs ateliers sont proposés, choisit celui que tu veux.</a:t>
            </a:r>
          </a:p>
        </p:txBody>
      </p:sp>
    </p:spTree>
    <p:extLst>
      <p:ext uri="{BB962C8B-B14F-4D97-AF65-F5344CB8AC3E}">
        <p14:creationId xmlns:p14="http://schemas.microsoft.com/office/powerpoint/2010/main" val="293619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D69825F-FF47-4552-85A8-7CCD9FC3AAD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47737" y="861597"/>
            <a:ext cx="10296525" cy="5876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77C094A-DAD0-415F-A765-EEDC88BCFB7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58956" y="6109251"/>
            <a:ext cx="1616765" cy="51683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81200C-9902-4889-BDB1-20CC5373CE6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7264" y="231914"/>
            <a:ext cx="10897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>
                <a:latin typeface="Arial Black" panose="020B0A04020102020204" pitchFamily="34" charset="0"/>
              </a:rPr>
              <a:t>Étape 7: Pour chaque atelier tu peux modifier des éléments dans les options.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3AB00D31-DD17-4E69-9A52-F2203DB24A8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8782939">
            <a:off x="2964184" y="5240989"/>
            <a:ext cx="1179444" cy="6758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117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FD7D2A-5134-4AA9-A834-F75698C959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55105" y="1596886"/>
            <a:ext cx="52578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EEC358A3-46B5-4354-9771-21F2C47303E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8945338">
            <a:off x="1961708" y="2746670"/>
            <a:ext cx="1179444" cy="6758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6CAD882-E383-4DF5-8818-DFA5228976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55105" y="3326294"/>
            <a:ext cx="1616765" cy="51683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9020B6-03C0-47B1-98BF-AB8C32B4BE6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871870" y="357251"/>
            <a:ext cx="8788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latin typeface="Arial Black" panose="020B0A04020102020204" pitchFamily="34" charset="0"/>
              </a:rPr>
              <a:t>Étape 8: Peu importe l’atelier, je te suggère de cocher seulement « définition ».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95D17E9-71B8-4AAF-8EE9-6ED792DBF9D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953220" y="1920736"/>
            <a:ext cx="5943600" cy="4705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797860F-CB58-4FCA-9F6C-1F99BAEB9BE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799106" y="3429000"/>
            <a:ext cx="1670449" cy="566977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CCB6374C-7441-4AA5-B627-D6CDCF8B432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836453">
            <a:off x="7529767" y="2678866"/>
            <a:ext cx="1179444" cy="6758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88332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152</Words>
  <Application>Microsoft Office PowerPoint</Application>
  <PresentationFormat>Grand écran</PresentationFormat>
  <Paragraphs>15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Thème Office</vt:lpstr>
      <vt:lpstr>Comment utiliser l’application Quizlet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Tu es maintenant prêt et prête à créer toi-même tes ateliers de révision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Cassandra Tardif</dc:creator>
  <cp:lastModifiedBy>Careau Emmanuelle</cp:lastModifiedBy>
  <cp:revision>5</cp:revision>
  <dcterms:created xsi:type="dcterms:W3CDTF">2019-02-14T00:15:21Z</dcterms:created>
  <dcterms:modified xsi:type="dcterms:W3CDTF">2019-02-15T19:29:49Z</dcterms:modified>
</cp:coreProperties>
</file>